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anose="020F0502020204030204" pitchFamily="2" charset="0"/>
      <p:regular r:id="rId13"/>
    </p:embeddedFont>
    <p:embeddedFont>
      <p:font typeface="Libre Baskerville" panose="020F0502020204030204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5212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Libre Baskerville</vt:lpstr>
      <vt:lpstr>Arial</vt:lpstr>
      <vt:lpstr>DM Sans</vt:lpstr>
      <vt:lpstr>Libre Baskerville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Gunjal, Sachin Eknathrao</cp:lastModifiedBy>
  <cp:revision>1</cp:revision>
  <dcterms:created xsi:type="dcterms:W3CDTF">2025-10-14T02:52:14Z</dcterms:created>
  <dcterms:modified xsi:type="dcterms:W3CDTF">2025-11-06T17:41:47Z</dcterms:modified>
</cp:coreProperties>
</file>